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0811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08898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00953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95885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186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1525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629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8864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355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548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657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363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278986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265787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35010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2641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0839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3708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7290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102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9233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437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530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128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6674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7757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2841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6827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5500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8922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359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7048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13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6230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479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052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824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0167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8577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1724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310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223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140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9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5669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20659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59073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2527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46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8028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40823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2460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875982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9707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79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0193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9973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50829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859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40918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47792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595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99298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385FC90-7736-5963-EAE4-47582D461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0"/>
              <a:t>Market Position</a:t>
            </a:r>
            <a:endParaRPr lang="zh-CN" altLang="en-US"/>
          </a:p>
        </p:txBody>
      </p:sp>
      <p:pic>
        <p:nvPicPr>
          <p:cNvPr id="16" name="Picture Placeholder 15" descr="A person writing on a whiteboard">
            <a:extLst>
              <a:ext uri="{FF2B5EF4-FFF2-40B4-BE49-F238E27FC236}">
                <a16:creationId xmlns:a16="http://schemas.microsoft.com/office/drawing/2014/main" id="{65D5C047-63DD-F905-995C-EB79536337F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F56D563-0AFC-BDF1-BE83-7D9CD927AC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altLang="zh-CN" dirty="0"/>
              <a:t>Dominant in Niche AI Segments</a:t>
            </a:r>
            <a:endParaRPr lang="zh-CN" alt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592898C-BD3B-6076-FE5B-1D3FC1212C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We lead in natural language processing solutions tailored for legal and healthcare industries.</a:t>
            </a:r>
            <a:endParaRPr lang="zh-CN" altLang="en-US" dirty="0"/>
          </a:p>
        </p:txBody>
      </p:sp>
      <p:pic>
        <p:nvPicPr>
          <p:cNvPr id="18" name="Picture Placeholder 17" descr="Group of people collaborating at a table.">
            <a:extLst>
              <a:ext uri="{FF2B5EF4-FFF2-40B4-BE49-F238E27FC236}">
                <a16:creationId xmlns:a16="http://schemas.microsoft.com/office/drawing/2014/main" id="{0163262D-C61F-CCFB-C035-8E83195EB4A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1" r="81"/>
          <a:stretch/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2EFBC6-2998-144B-B200-3C8906FC2BB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High Adoption in Enterprise SaaS</a:t>
            </a:r>
            <a:endParaRPr lang="zh-CN" alt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888C7E-5B7C-47DB-921B-038681CF552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Our tools integrate seamlessly with enterprise platforms like Salesforce and Microsoft Teams.</a:t>
            </a:r>
            <a:endParaRPr lang="zh-CN" altLang="en-US" dirty="0"/>
          </a:p>
        </p:txBody>
      </p:sp>
      <p:pic>
        <p:nvPicPr>
          <p:cNvPr id="20" name="Picture Placeholder 19" descr="Woman writing on a whiteboard.">
            <a:extLst>
              <a:ext uri="{FF2B5EF4-FFF2-40B4-BE49-F238E27FC236}">
                <a16:creationId xmlns:a16="http://schemas.microsoft.com/office/drawing/2014/main" id="{EDA6C67A-5F85-2C1A-DF54-2B4E3908E9B0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2" r="272"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55864B-7713-696C-C346-8CB4515120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266380"/>
            <a:ext cx="2247677" cy="645155"/>
          </a:xfrm>
        </p:spPr>
        <p:txBody>
          <a:bodyPr/>
          <a:lstStyle/>
          <a:p>
            <a:r>
              <a:rPr lang="en-US" altLang="zh-CN" dirty="0"/>
              <a:t>Backed by Cutting-Edge LLM Technology</a:t>
            </a:r>
            <a:endParaRPr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3571E4-0C22-96F7-3DC9-763C68F7C81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algn="l">
              <a:spcAft>
                <a:spcPts val="1200"/>
              </a:spcAft>
            </a:pPr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Our models are fine-tuned for domain-specific tasks with exceptional accuracy and latency.</a:t>
            </a:r>
          </a:p>
          <a:p>
            <a:pPr>
              <a:buNone/>
            </a:pPr>
            <a:br>
              <a:rPr lang="en-US" altLang="ko-KR" dirty="0"/>
            </a:br>
            <a:endParaRPr lang="zh-CN" altLang="en-US" dirty="0"/>
          </a:p>
        </p:txBody>
      </p:sp>
      <p:pic>
        <p:nvPicPr>
          <p:cNvPr id="22" name="Picture Placeholder 21" descr="Two colleagues collaborating on a project at a desk.">
            <a:extLst>
              <a:ext uri="{FF2B5EF4-FFF2-40B4-BE49-F238E27FC236}">
                <a16:creationId xmlns:a16="http://schemas.microsoft.com/office/drawing/2014/main" id="{E585A36A-CFCE-AB7B-F2FE-29C16DABBF4D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1CC92-CE45-C84A-6A75-9F4C077DF8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Growing Global Footprint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9FAB0-49C7-A335-EA9E-1B0C4CB1FA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Expanding rapidly across North America, Europe, and Southeast Asia, with localization capabilities built-in.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7425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78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ui-sans-serif</vt:lpstr>
      <vt:lpstr>Aptos</vt:lpstr>
      <vt:lpstr>Arial</vt:lpstr>
      <vt:lpstr>Custom</vt:lpstr>
      <vt:lpstr>Market 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2025-05-07T15:10:05Z</dcterms:created>
  <dcterms:modified xsi:type="dcterms:W3CDTF">2025-05-10T12:43:27Z</dcterms:modified>
</cp:coreProperties>
</file>

<file path=docProps/thumbnail.jpeg>
</file>